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0" r:id="rId5"/>
    <p:sldId id="256" r:id="rId6"/>
    <p:sldId id="259" r:id="rId7"/>
    <p:sldId id="263" r:id="rId8"/>
    <p:sldId id="264"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14"/>
    <p:restoredTop sz="94663"/>
  </p:normalViewPr>
  <p:slideViewPr>
    <p:cSldViewPr snapToGrid="0" snapToObjects="1">
      <p:cViewPr varScale="1">
        <p:scale>
          <a:sx n="64" d="100"/>
          <a:sy n="64" d="100"/>
        </p:scale>
        <p:origin x="5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tal Mbuy" userId="19980d24cf6dff55" providerId="LiveId" clId="{561AB9B6-E166-49C0-8EFC-AF6284F25DA7}"/>
    <pc:docChg chg="undo custSel modSld">
      <pc:chgData name="Chantal Mbuy" userId="19980d24cf6dff55" providerId="LiveId" clId="{561AB9B6-E166-49C0-8EFC-AF6284F25DA7}" dt="2021-09-13T20:12:19.916" v="672" actId="14100"/>
      <pc:docMkLst>
        <pc:docMk/>
      </pc:docMkLst>
      <pc:sldChg chg="modSp mod">
        <pc:chgData name="Chantal Mbuy" userId="19980d24cf6dff55" providerId="LiveId" clId="{561AB9B6-E166-49C0-8EFC-AF6284F25DA7}" dt="2021-09-13T20:07:30.244" v="563" actId="14100"/>
        <pc:sldMkLst>
          <pc:docMk/>
          <pc:sldMk cId="1284868778" sldId="259"/>
        </pc:sldMkLst>
        <pc:spChg chg="mod">
          <ac:chgData name="Chantal Mbuy" userId="19980d24cf6dff55" providerId="LiveId" clId="{561AB9B6-E166-49C0-8EFC-AF6284F25DA7}" dt="2021-09-13T20:07:30.244" v="563" actId="14100"/>
          <ac:spMkLst>
            <pc:docMk/>
            <pc:sldMk cId="1284868778" sldId="259"/>
            <ac:spMk id="11" creationId="{6664F398-21AA-5E4C-B31E-AE253EF58F2E}"/>
          </ac:spMkLst>
        </pc:spChg>
      </pc:sldChg>
      <pc:sldChg chg="modSp mod">
        <pc:chgData name="Chantal Mbuy" userId="19980d24cf6dff55" providerId="LiveId" clId="{561AB9B6-E166-49C0-8EFC-AF6284F25DA7}" dt="2021-09-13T20:11:14.062" v="671" actId="14100"/>
        <pc:sldMkLst>
          <pc:docMk/>
          <pc:sldMk cId="3058636275" sldId="263"/>
        </pc:sldMkLst>
        <pc:spChg chg="mod">
          <ac:chgData name="Chantal Mbuy" userId="19980d24cf6dff55" providerId="LiveId" clId="{561AB9B6-E166-49C0-8EFC-AF6284F25DA7}" dt="2021-09-13T20:11:14.062" v="671" actId="14100"/>
          <ac:spMkLst>
            <pc:docMk/>
            <pc:sldMk cId="3058636275" sldId="263"/>
            <ac:spMk id="11" creationId="{6664F398-21AA-5E4C-B31E-AE253EF58F2E}"/>
          </ac:spMkLst>
        </pc:spChg>
      </pc:sldChg>
      <pc:sldChg chg="modSp mod">
        <pc:chgData name="Chantal Mbuy" userId="19980d24cf6dff55" providerId="LiveId" clId="{561AB9B6-E166-49C0-8EFC-AF6284F25DA7}" dt="2021-09-13T20:12:19.916" v="672" actId="14100"/>
        <pc:sldMkLst>
          <pc:docMk/>
          <pc:sldMk cId="1971088066" sldId="264"/>
        </pc:sldMkLst>
        <pc:spChg chg="mod">
          <ac:chgData name="Chantal Mbuy" userId="19980d24cf6dff55" providerId="LiveId" clId="{561AB9B6-E166-49C0-8EFC-AF6284F25DA7}" dt="2021-09-13T20:12:19.916" v="672" actId="14100"/>
          <ac:spMkLst>
            <pc:docMk/>
            <pc:sldMk cId="1971088066" sldId="264"/>
            <ac:spMk id="11" creationId="{6664F398-21AA-5E4C-B31E-AE253EF58F2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54F57E-0F67-9D44-8816-33400B940BA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5F276A6-6D64-4F4D-8CFE-7903FF12E2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100D908C-30FB-3842-87BE-0E48321DB7E1}"/>
              </a:ext>
            </a:extLst>
          </p:cNvPr>
          <p:cNvSpPr>
            <a:spLocks noGrp="1"/>
          </p:cNvSpPr>
          <p:nvPr>
            <p:ph type="dt" sz="half" idx="10"/>
          </p:nvPr>
        </p:nvSpPr>
        <p:spPr/>
        <p:txBody>
          <a:bodyPr/>
          <a:lstStyle/>
          <a:p>
            <a:fld id="{401B8B51-69A5-084B-AF62-CAB6B1469BF6}" type="datetimeFigureOut">
              <a:rPr lang="de-DE" smtClean="0"/>
              <a:t>13.09.2021</a:t>
            </a:fld>
            <a:endParaRPr lang="de-DE"/>
          </a:p>
        </p:txBody>
      </p:sp>
      <p:sp>
        <p:nvSpPr>
          <p:cNvPr id="5" name="Fußzeilenplatzhalter 4">
            <a:extLst>
              <a:ext uri="{FF2B5EF4-FFF2-40B4-BE49-F238E27FC236}">
                <a16:creationId xmlns:a16="http://schemas.microsoft.com/office/drawing/2014/main" id="{13B4E667-6CCC-594B-BC07-247F89D3EA5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1C095DB-C581-364E-8653-9C48E775839D}"/>
              </a:ext>
            </a:extLst>
          </p:cNvPr>
          <p:cNvSpPr>
            <a:spLocks noGrp="1"/>
          </p:cNvSpPr>
          <p:nvPr>
            <p:ph type="sldNum" sz="quarter" idx="12"/>
          </p:nvPr>
        </p:nvSpPr>
        <p:spPr/>
        <p:txBody>
          <a:bodyPr/>
          <a:lstStyle/>
          <a:p>
            <a:fld id="{D8020575-031F-A74C-BDC3-F315F9018E15}" type="slidenum">
              <a:rPr lang="de-DE" smtClean="0"/>
              <a:t>‹Nr.›</a:t>
            </a:fld>
            <a:endParaRPr lang="de-DE"/>
          </a:p>
        </p:txBody>
      </p:sp>
    </p:spTree>
    <p:extLst>
      <p:ext uri="{BB962C8B-B14F-4D97-AF65-F5344CB8AC3E}">
        <p14:creationId xmlns:p14="http://schemas.microsoft.com/office/powerpoint/2010/main" val="38578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974B5B-83A0-2E4C-8EBF-1F0FED6C4D5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2DBDF6D-B475-304A-A4D9-0B8B634B702E}"/>
              </a:ext>
            </a:extLst>
          </p:cNvPr>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25A08C6-CA16-8747-AF8F-2AAA23761952}"/>
              </a:ext>
            </a:extLst>
          </p:cNvPr>
          <p:cNvSpPr>
            <a:spLocks noGrp="1"/>
          </p:cNvSpPr>
          <p:nvPr>
            <p:ph type="dt" sz="half" idx="10"/>
          </p:nvPr>
        </p:nvSpPr>
        <p:spPr/>
        <p:txBody>
          <a:bodyPr/>
          <a:lstStyle/>
          <a:p>
            <a:fld id="{401B8B51-69A5-084B-AF62-CAB6B1469BF6}" type="datetimeFigureOut">
              <a:rPr lang="de-DE" smtClean="0"/>
              <a:t>13.09.2021</a:t>
            </a:fld>
            <a:endParaRPr lang="de-DE"/>
          </a:p>
        </p:txBody>
      </p:sp>
      <p:sp>
        <p:nvSpPr>
          <p:cNvPr id="5" name="Fußzeilenplatzhalter 4">
            <a:extLst>
              <a:ext uri="{FF2B5EF4-FFF2-40B4-BE49-F238E27FC236}">
                <a16:creationId xmlns:a16="http://schemas.microsoft.com/office/drawing/2014/main" id="{71212421-5D1C-C244-B433-9BE1BA59F0F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50C5C8B-A18C-3341-823D-3F24EB2F5C2F}"/>
              </a:ext>
            </a:extLst>
          </p:cNvPr>
          <p:cNvSpPr>
            <a:spLocks noGrp="1"/>
          </p:cNvSpPr>
          <p:nvPr>
            <p:ph type="sldNum" sz="quarter" idx="12"/>
          </p:nvPr>
        </p:nvSpPr>
        <p:spPr/>
        <p:txBody>
          <a:bodyPr/>
          <a:lstStyle/>
          <a:p>
            <a:fld id="{D8020575-031F-A74C-BDC3-F315F9018E15}" type="slidenum">
              <a:rPr lang="de-DE" smtClean="0"/>
              <a:t>‹Nr.›</a:t>
            </a:fld>
            <a:endParaRPr lang="de-DE"/>
          </a:p>
        </p:txBody>
      </p:sp>
    </p:spTree>
    <p:extLst>
      <p:ext uri="{BB962C8B-B14F-4D97-AF65-F5344CB8AC3E}">
        <p14:creationId xmlns:p14="http://schemas.microsoft.com/office/powerpoint/2010/main" val="357735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F2B69E4-7E6C-1944-B965-07916FE0C3E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AEC14C7-9F2D-BE44-8EC2-71AF1E3B0FB7}"/>
              </a:ext>
            </a:extLst>
          </p:cNvPr>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AED8180-2CB1-954F-95CC-BB5DF6D895E6}"/>
              </a:ext>
            </a:extLst>
          </p:cNvPr>
          <p:cNvSpPr>
            <a:spLocks noGrp="1"/>
          </p:cNvSpPr>
          <p:nvPr>
            <p:ph type="dt" sz="half" idx="10"/>
          </p:nvPr>
        </p:nvSpPr>
        <p:spPr/>
        <p:txBody>
          <a:bodyPr/>
          <a:lstStyle/>
          <a:p>
            <a:fld id="{401B8B51-69A5-084B-AF62-CAB6B1469BF6}" type="datetimeFigureOut">
              <a:rPr lang="de-DE" smtClean="0"/>
              <a:t>13.09.2021</a:t>
            </a:fld>
            <a:endParaRPr lang="de-DE"/>
          </a:p>
        </p:txBody>
      </p:sp>
      <p:sp>
        <p:nvSpPr>
          <p:cNvPr id="5" name="Fußzeilenplatzhalter 4">
            <a:extLst>
              <a:ext uri="{FF2B5EF4-FFF2-40B4-BE49-F238E27FC236}">
                <a16:creationId xmlns:a16="http://schemas.microsoft.com/office/drawing/2014/main" id="{5AA731D8-8AF7-6540-B56D-8EBE56208B4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2CC0A64-A948-D749-A24C-71F5BBA5F884}"/>
              </a:ext>
            </a:extLst>
          </p:cNvPr>
          <p:cNvSpPr>
            <a:spLocks noGrp="1"/>
          </p:cNvSpPr>
          <p:nvPr>
            <p:ph type="sldNum" sz="quarter" idx="12"/>
          </p:nvPr>
        </p:nvSpPr>
        <p:spPr/>
        <p:txBody>
          <a:bodyPr/>
          <a:lstStyle/>
          <a:p>
            <a:fld id="{D8020575-031F-A74C-BDC3-F315F9018E15}" type="slidenum">
              <a:rPr lang="de-DE" smtClean="0"/>
              <a:t>‹Nr.›</a:t>
            </a:fld>
            <a:endParaRPr lang="de-DE"/>
          </a:p>
        </p:txBody>
      </p:sp>
    </p:spTree>
    <p:extLst>
      <p:ext uri="{BB962C8B-B14F-4D97-AF65-F5344CB8AC3E}">
        <p14:creationId xmlns:p14="http://schemas.microsoft.com/office/powerpoint/2010/main" val="194854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CED629-67DB-EA4E-8CB5-8DE40112742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8F9304A-09E8-784C-9DA9-A498CB49EA8A}"/>
              </a:ext>
            </a:extLst>
          </p:cNvPr>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4C5D2C5-5264-6A4E-A634-1E2D071024D6}"/>
              </a:ext>
            </a:extLst>
          </p:cNvPr>
          <p:cNvSpPr>
            <a:spLocks noGrp="1"/>
          </p:cNvSpPr>
          <p:nvPr>
            <p:ph type="dt" sz="half" idx="10"/>
          </p:nvPr>
        </p:nvSpPr>
        <p:spPr/>
        <p:txBody>
          <a:bodyPr/>
          <a:lstStyle/>
          <a:p>
            <a:fld id="{401B8B51-69A5-084B-AF62-CAB6B1469BF6}" type="datetimeFigureOut">
              <a:rPr lang="de-DE" smtClean="0"/>
              <a:t>13.09.2021</a:t>
            </a:fld>
            <a:endParaRPr lang="de-DE"/>
          </a:p>
        </p:txBody>
      </p:sp>
      <p:sp>
        <p:nvSpPr>
          <p:cNvPr id="5" name="Fußzeilenplatzhalter 4">
            <a:extLst>
              <a:ext uri="{FF2B5EF4-FFF2-40B4-BE49-F238E27FC236}">
                <a16:creationId xmlns:a16="http://schemas.microsoft.com/office/drawing/2014/main" id="{61231093-3BA0-B844-9856-DF34467A083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AED0136-595E-3241-8213-EB425D6ACEB1}"/>
              </a:ext>
            </a:extLst>
          </p:cNvPr>
          <p:cNvSpPr>
            <a:spLocks noGrp="1"/>
          </p:cNvSpPr>
          <p:nvPr>
            <p:ph type="sldNum" sz="quarter" idx="12"/>
          </p:nvPr>
        </p:nvSpPr>
        <p:spPr/>
        <p:txBody>
          <a:bodyPr/>
          <a:lstStyle/>
          <a:p>
            <a:fld id="{D8020575-031F-A74C-BDC3-F315F9018E15}" type="slidenum">
              <a:rPr lang="de-DE" smtClean="0"/>
              <a:t>‹Nr.›</a:t>
            </a:fld>
            <a:endParaRPr lang="de-DE"/>
          </a:p>
        </p:txBody>
      </p:sp>
    </p:spTree>
    <p:extLst>
      <p:ext uri="{BB962C8B-B14F-4D97-AF65-F5344CB8AC3E}">
        <p14:creationId xmlns:p14="http://schemas.microsoft.com/office/powerpoint/2010/main" val="2257755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8ACDF-9B65-B14D-9E21-E4A1308B5F1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D3BFC73-CA1D-2945-8EB6-2CB0382494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a:extLst>
              <a:ext uri="{FF2B5EF4-FFF2-40B4-BE49-F238E27FC236}">
                <a16:creationId xmlns:a16="http://schemas.microsoft.com/office/drawing/2014/main" id="{1B41C287-3EDA-A44A-A798-70A327352B61}"/>
              </a:ext>
            </a:extLst>
          </p:cNvPr>
          <p:cNvSpPr>
            <a:spLocks noGrp="1"/>
          </p:cNvSpPr>
          <p:nvPr>
            <p:ph type="dt" sz="half" idx="10"/>
          </p:nvPr>
        </p:nvSpPr>
        <p:spPr/>
        <p:txBody>
          <a:bodyPr/>
          <a:lstStyle/>
          <a:p>
            <a:fld id="{401B8B51-69A5-084B-AF62-CAB6B1469BF6}" type="datetimeFigureOut">
              <a:rPr lang="de-DE" smtClean="0"/>
              <a:t>13.09.2021</a:t>
            </a:fld>
            <a:endParaRPr lang="de-DE"/>
          </a:p>
        </p:txBody>
      </p:sp>
      <p:sp>
        <p:nvSpPr>
          <p:cNvPr id="5" name="Fußzeilenplatzhalter 4">
            <a:extLst>
              <a:ext uri="{FF2B5EF4-FFF2-40B4-BE49-F238E27FC236}">
                <a16:creationId xmlns:a16="http://schemas.microsoft.com/office/drawing/2014/main" id="{277778FB-1585-E04C-97D2-FD134C94441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70334FC-0A3C-0B44-B3EA-C67AA5C04828}"/>
              </a:ext>
            </a:extLst>
          </p:cNvPr>
          <p:cNvSpPr>
            <a:spLocks noGrp="1"/>
          </p:cNvSpPr>
          <p:nvPr>
            <p:ph type="sldNum" sz="quarter" idx="12"/>
          </p:nvPr>
        </p:nvSpPr>
        <p:spPr/>
        <p:txBody>
          <a:bodyPr/>
          <a:lstStyle/>
          <a:p>
            <a:fld id="{D8020575-031F-A74C-BDC3-F315F9018E15}" type="slidenum">
              <a:rPr lang="de-DE" smtClean="0"/>
              <a:t>‹Nr.›</a:t>
            </a:fld>
            <a:endParaRPr lang="de-DE"/>
          </a:p>
        </p:txBody>
      </p:sp>
    </p:spTree>
    <p:extLst>
      <p:ext uri="{BB962C8B-B14F-4D97-AF65-F5344CB8AC3E}">
        <p14:creationId xmlns:p14="http://schemas.microsoft.com/office/powerpoint/2010/main" val="189780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EB809-6748-4144-BCF9-71706F25873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AECE75B-9393-1E4E-93BC-C73B814D4A33}"/>
              </a:ext>
            </a:extLst>
          </p:cNvPr>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3B40014-FC1A-5C4A-ADF6-C5A64E9D37EE}"/>
              </a:ext>
            </a:extLst>
          </p:cNvPr>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55754AE-4106-914F-B46B-5B61CD01F68C}"/>
              </a:ext>
            </a:extLst>
          </p:cNvPr>
          <p:cNvSpPr>
            <a:spLocks noGrp="1"/>
          </p:cNvSpPr>
          <p:nvPr>
            <p:ph type="dt" sz="half" idx="10"/>
          </p:nvPr>
        </p:nvSpPr>
        <p:spPr/>
        <p:txBody>
          <a:bodyPr/>
          <a:lstStyle/>
          <a:p>
            <a:fld id="{401B8B51-69A5-084B-AF62-CAB6B1469BF6}" type="datetimeFigureOut">
              <a:rPr lang="de-DE" smtClean="0"/>
              <a:t>13.09.2021</a:t>
            </a:fld>
            <a:endParaRPr lang="de-DE"/>
          </a:p>
        </p:txBody>
      </p:sp>
      <p:sp>
        <p:nvSpPr>
          <p:cNvPr id="6" name="Fußzeilenplatzhalter 5">
            <a:extLst>
              <a:ext uri="{FF2B5EF4-FFF2-40B4-BE49-F238E27FC236}">
                <a16:creationId xmlns:a16="http://schemas.microsoft.com/office/drawing/2014/main" id="{BAFFA793-8377-4144-A343-89920AD0D0B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16B4E99-27BF-EA4C-83FA-E2C89BB2BB3A}"/>
              </a:ext>
            </a:extLst>
          </p:cNvPr>
          <p:cNvSpPr>
            <a:spLocks noGrp="1"/>
          </p:cNvSpPr>
          <p:nvPr>
            <p:ph type="sldNum" sz="quarter" idx="12"/>
          </p:nvPr>
        </p:nvSpPr>
        <p:spPr/>
        <p:txBody>
          <a:bodyPr/>
          <a:lstStyle/>
          <a:p>
            <a:fld id="{D8020575-031F-A74C-BDC3-F315F9018E15}" type="slidenum">
              <a:rPr lang="de-DE" smtClean="0"/>
              <a:t>‹Nr.›</a:t>
            </a:fld>
            <a:endParaRPr lang="de-DE"/>
          </a:p>
        </p:txBody>
      </p:sp>
    </p:spTree>
    <p:extLst>
      <p:ext uri="{BB962C8B-B14F-4D97-AF65-F5344CB8AC3E}">
        <p14:creationId xmlns:p14="http://schemas.microsoft.com/office/powerpoint/2010/main" val="406382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ADAE5-E77F-5848-B343-E1FBF10CC0D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D7AD4AA-C76E-604E-9A97-D6E43CF41F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7630D2EC-9E8C-1F41-8CE9-4453164665B7}"/>
              </a:ext>
            </a:extLst>
          </p:cNvPr>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2C1FBAB-DFA6-D745-88FE-A1C493079D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a:extLst>
              <a:ext uri="{FF2B5EF4-FFF2-40B4-BE49-F238E27FC236}">
                <a16:creationId xmlns:a16="http://schemas.microsoft.com/office/drawing/2014/main" id="{86930427-B26D-5344-83F4-8695C3AED248}"/>
              </a:ext>
            </a:extLst>
          </p:cNvPr>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22CCF79-A11E-C348-974A-71B7549C8CAE}"/>
              </a:ext>
            </a:extLst>
          </p:cNvPr>
          <p:cNvSpPr>
            <a:spLocks noGrp="1"/>
          </p:cNvSpPr>
          <p:nvPr>
            <p:ph type="dt" sz="half" idx="10"/>
          </p:nvPr>
        </p:nvSpPr>
        <p:spPr/>
        <p:txBody>
          <a:bodyPr/>
          <a:lstStyle/>
          <a:p>
            <a:fld id="{401B8B51-69A5-084B-AF62-CAB6B1469BF6}" type="datetimeFigureOut">
              <a:rPr lang="de-DE" smtClean="0"/>
              <a:t>13.09.2021</a:t>
            </a:fld>
            <a:endParaRPr lang="de-DE"/>
          </a:p>
        </p:txBody>
      </p:sp>
      <p:sp>
        <p:nvSpPr>
          <p:cNvPr id="8" name="Fußzeilenplatzhalter 7">
            <a:extLst>
              <a:ext uri="{FF2B5EF4-FFF2-40B4-BE49-F238E27FC236}">
                <a16:creationId xmlns:a16="http://schemas.microsoft.com/office/drawing/2014/main" id="{43D4AEAA-0210-0445-83A0-7BFD40A1FB5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2B9BC7D-5482-6C4E-A482-BE718C06EF20}"/>
              </a:ext>
            </a:extLst>
          </p:cNvPr>
          <p:cNvSpPr>
            <a:spLocks noGrp="1"/>
          </p:cNvSpPr>
          <p:nvPr>
            <p:ph type="sldNum" sz="quarter" idx="12"/>
          </p:nvPr>
        </p:nvSpPr>
        <p:spPr/>
        <p:txBody>
          <a:bodyPr/>
          <a:lstStyle/>
          <a:p>
            <a:fld id="{D8020575-031F-A74C-BDC3-F315F9018E15}" type="slidenum">
              <a:rPr lang="de-DE" smtClean="0"/>
              <a:t>‹Nr.›</a:t>
            </a:fld>
            <a:endParaRPr lang="de-DE"/>
          </a:p>
        </p:txBody>
      </p:sp>
    </p:spTree>
    <p:extLst>
      <p:ext uri="{BB962C8B-B14F-4D97-AF65-F5344CB8AC3E}">
        <p14:creationId xmlns:p14="http://schemas.microsoft.com/office/powerpoint/2010/main" val="151463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45D0C-306A-E641-8A4C-7BAE814AE65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086A783-F2A0-0949-8A5B-493B0D951FB6}"/>
              </a:ext>
            </a:extLst>
          </p:cNvPr>
          <p:cNvSpPr>
            <a:spLocks noGrp="1"/>
          </p:cNvSpPr>
          <p:nvPr>
            <p:ph type="dt" sz="half" idx="10"/>
          </p:nvPr>
        </p:nvSpPr>
        <p:spPr/>
        <p:txBody>
          <a:bodyPr/>
          <a:lstStyle/>
          <a:p>
            <a:fld id="{401B8B51-69A5-084B-AF62-CAB6B1469BF6}" type="datetimeFigureOut">
              <a:rPr lang="de-DE" smtClean="0"/>
              <a:t>13.09.2021</a:t>
            </a:fld>
            <a:endParaRPr lang="de-DE"/>
          </a:p>
        </p:txBody>
      </p:sp>
      <p:sp>
        <p:nvSpPr>
          <p:cNvPr id="4" name="Fußzeilenplatzhalter 3">
            <a:extLst>
              <a:ext uri="{FF2B5EF4-FFF2-40B4-BE49-F238E27FC236}">
                <a16:creationId xmlns:a16="http://schemas.microsoft.com/office/drawing/2014/main" id="{AB684C3C-A79E-9349-A2EA-2ABC1ABB42F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8052473-8AD1-6C42-9F29-9184901F81BE}"/>
              </a:ext>
            </a:extLst>
          </p:cNvPr>
          <p:cNvSpPr>
            <a:spLocks noGrp="1"/>
          </p:cNvSpPr>
          <p:nvPr>
            <p:ph type="sldNum" sz="quarter" idx="12"/>
          </p:nvPr>
        </p:nvSpPr>
        <p:spPr/>
        <p:txBody>
          <a:bodyPr/>
          <a:lstStyle/>
          <a:p>
            <a:fld id="{D8020575-031F-A74C-BDC3-F315F9018E15}" type="slidenum">
              <a:rPr lang="de-DE" smtClean="0"/>
              <a:t>‹Nr.›</a:t>
            </a:fld>
            <a:endParaRPr lang="de-DE"/>
          </a:p>
        </p:txBody>
      </p:sp>
    </p:spTree>
    <p:extLst>
      <p:ext uri="{BB962C8B-B14F-4D97-AF65-F5344CB8AC3E}">
        <p14:creationId xmlns:p14="http://schemas.microsoft.com/office/powerpoint/2010/main" val="193622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615A1D1-170E-C749-85CD-69AECBD9B377}"/>
              </a:ext>
            </a:extLst>
          </p:cNvPr>
          <p:cNvSpPr>
            <a:spLocks noGrp="1"/>
          </p:cNvSpPr>
          <p:nvPr>
            <p:ph type="dt" sz="half" idx="10"/>
          </p:nvPr>
        </p:nvSpPr>
        <p:spPr/>
        <p:txBody>
          <a:bodyPr/>
          <a:lstStyle/>
          <a:p>
            <a:fld id="{401B8B51-69A5-084B-AF62-CAB6B1469BF6}" type="datetimeFigureOut">
              <a:rPr lang="de-DE" smtClean="0"/>
              <a:t>13.09.2021</a:t>
            </a:fld>
            <a:endParaRPr lang="de-DE"/>
          </a:p>
        </p:txBody>
      </p:sp>
      <p:sp>
        <p:nvSpPr>
          <p:cNvPr id="3" name="Fußzeilenplatzhalter 2">
            <a:extLst>
              <a:ext uri="{FF2B5EF4-FFF2-40B4-BE49-F238E27FC236}">
                <a16:creationId xmlns:a16="http://schemas.microsoft.com/office/drawing/2014/main" id="{59BF5265-4A41-F14B-B3E5-C094A8A1926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2389931-5543-764F-A00A-64A98156BE0E}"/>
              </a:ext>
            </a:extLst>
          </p:cNvPr>
          <p:cNvSpPr>
            <a:spLocks noGrp="1"/>
          </p:cNvSpPr>
          <p:nvPr>
            <p:ph type="sldNum" sz="quarter" idx="12"/>
          </p:nvPr>
        </p:nvSpPr>
        <p:spPr/>
        <p:txBody>
          <a:bodyPr/>
          <a:lstStyle/>
          <a:p>
            <a:fld id="{D8020575-031F-A74C-BDC3-F315F9018E15}" type="slidenum">
              <a:rPr lang="de-DE" smtClean="0"/>
              <a:t>‹Nr.›</a:t>
            </a:fld>
            <a:endParaRPr lang="de-DE"/>
          </a:p>
        </p:txBody>
      </p:sp>
    </p:spTree>
    <p:extLst>
      <p:ext uri="{BB962C8B-B14F-4D97-AF65-F5344CB8AC3E}">
        <p14:creationId xmlns:p14="http://schemas.microsoft.com/office/powerpoint/2010/main" val="352697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BA3335-1EC7-8D48-8DB5-5FB132DEB58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FECF39B-A0D6-0242-ACAF-8E90D1CA3C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E1821AE-4255-2A4B-8011-5B9A14F39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507E0B2A-92EC-B547-A114-F0A0B4784309}"/>
              </a:ext>
            </a:extLst>
          </p:cNvPr>
          <p:cNvSpPr>
            <a:spLocks noGrp="1"/>
          </p:cNvSpPr>
          <p:nvPr>
            <p:ph type="dt" sz="half" idx="10"/>
          </p:nvPr>
        </p:nvSpPr>
        <p:spPr/>
        <p:txBody>
          <a:bodyPr/>
          <a:lstStyle/>
          <a:p>
            <a:fld id="{401B8B51-69A5-084B-AF62-CAB6B1469BF6}" type="datetimeFigureOut">
              <a:rPr lang="de-DE" smtClean="0"/>
              <a:t>13.09.2021</a:t>
            </a:fld>
            <a:endParaRPr lang="de-DE"/>
          </a:p>
        </p:txBody>
      </p:sp>
      <p:sp>
        <p:nvSpPr>
          <p:cNvPr id="6" name="Fußzeilenplatzhalter 5">
            <a:extLst>
              <a:ext uri="{FF2B5EF4-FFF2-40B4-BE49-F238E27FC236}">
                <a16:creationId xmlns:a16="http://schemas.microsoft.com/office/drawing/2014/main" id="{DE4DB80A-273D-C64F-8744-5CE86A497EB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F26724D-9172-1F42-85D9-6D338AF36971}"/>
              </a:ext>
            </a:extLst>
          </p:cNvPr>
          <p:cNvSpPr>
            <a:spLocks noGrp="1"/>
          </p:cNvSpPr>
          <p:nvPr>
            <p:ph type="sldNum" sz="quarter" idx="12"/>
          </p:nvPr>
        </p:nvSpPr>
        <p:spPr/>
        <p:txBody>
          <a:bodyPr/>
          <a:lstStyle/>
          <a:p>
            <a:fld id="{D8020575-031F-A74C-BDC3-F315F9018E15}" type="slidenum">
              <a:rPr lang="de-DE" smtClean="0"/>
              <a:t>‹Nr.›</a:t>
            </a:fld>
            <a:endParaRPr lang="de-DE"/>
          </a:p>
        </p:txBody>
      </p:sp>
    </p:spTree>
    <p:extLst>
      <p:ext uri="{BB962C8B-B14F-4D97-AF65-F5344CB8AC3E}">
        <p14:creationId xmlns:p14="http://schemas.microsoft.com/office/powerpoint/2010/main" val="2625147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FC6D94-08F4-1A42-BA3F-BCF7EA999FA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19A4780-D488-284C-A549-CB3F50EFE0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1CA9A79-1DBC-FE4F-AC38-43FE393AC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B94F0F0A-176C-9B42-A225-41C84BD1CF69}"/>
              </a:ext>
            </a:extLst>
          </p:cNvPr>
          <p:cNvSpPr>
            <a:spLocks noGrp="1"/>
          </p:cNvSpPr>
          <p:nvPr>
            <p:ph type="dt" sz="half" idx="10"/>
          </p:nvPr>
        </p:nvSpPr>
        <p:spPr/>
        <p:txBody>
          <a:bodyPr/>
          <a:lstStyle/>
          <a:p>
            <a:fld id="{401B8B51-69A5-084B-AF62-CAB6B1469BF6}" type="datetimeFigureOut">
              <a:rPr lang="de-DE" smtClean="0"/>
              <a:t>13.09.2021</a:t>
            </a:fld>
            <a:endParaRPr lang="de-DE"/>
          </a:p>
        </p:txBody>
      </p:sp>
      <p:sp>
        <p:nvSpPr>
          <p:cNvPr id="6" name="Fußzeilenplatzhalter 5">
            <a:extLst>
              <a:ext uri="{FF2B5EF4-FFF2-40B4-BE49-F238E27FC236}">
                <a16:creationId xmlns:a16="http://schemas.microsoft.com/office/drawing/2014/main" id="{A59B2682-7C3D-A946-9718-AC48D527412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1EEE9BF-F784-6D4B-8851-179278D8573E}"/>
              </a:ext>
            </a:extLst>
          </p:cNvPr>
          <p:cNvSpPr>
            <a:spLocks noGrp="1"/>
          </p:cNvSpPr>
          <p:nvPr>
            <p:ph type="sldNum" sz="quarter" idx="12"/>
          </p:nvPr>
        </p:nvSpPr>
        <p:spPr/>
        <p:txBody>
          <a:bodyPr/>
          <a:lstStyle/>
          <a:p>
            <a:fld id="{D8020575-031F-A74C-BDC3-F315F9018E15}" type="slidenum">
              <a:rPr lang="de-DE" smtClean="0"/>
              <a:t>‹Nr.›</a:t>
            </a:fld>
            <a:endParaRPr lang="de-DE"/>
          </a:p>
        </p:txBody>
      </p:sp>
    </p:spTree>
    <p:extLst>
      <p:ext uri="{BB962C8B-B14F-4D97-AF65-F5344CB8AC3E}">
        <p14:creationId xmlns:p14="http://schemas.microsoft.com/office/powerpoint/2010/main" val="11315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AC2A14-82B3-084E-A62A-5D6715C4D7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E5A6910-3A76-844D-B9B9-88ACD5565D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BA50314-A52F-A447-AE4E-7365C2FC7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B8B51-69A5-084B-AF62-CAB6B1469BF6}" type="datetimeFigureOut">
              <a:rPr lang="de-DE" smtClean="0"/>
              <a:t>13.09.2021</a:t>
            </a:fld>
            <a:endParaRPr lang="de-DE"/>
          </a:p>
        </p:txBody>
      </p:sp>
      <p:sp>
        <p:nvSpPr>
          <p:cNvPr id="5" name="Fußzeilenplatzhalter 4">
            <a:extLst>
              <a:ext uri="{FF2B5EF4-FFF2-40B4-BE49-F238E27FC236}">
                <a16:creationId xmlns:a16="http://schemas.microsoft.com/office/drawing/2014/main" id="{C072A3B4-B8E8-BE49-96D4-DD0C0BAD13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1B7AC38-EAA2-3947-9ABA-4BD584101A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20575-031F-A74C-BDC3-F315F9018E15}" type="slidenum">
              <a:rPr lang="de-DE" smtClean="0"/>
              <a:t>‹Nr.›</a:t>
            </a:fld>
            <a:endParaRPr lang="de-DE"/>
          </a:p>
        </p:txBody>
      </p:sp>
    </p:spTree>
    <p:extLst>
      <p:ext uri="{BB962C8B-B14F-4D97-AF65-F5344CB8AC3E}">
        <p14:creationId xmlns:p14="http://schemas.microsoft.com/office/powerpoint/2010/main" val="429351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enthält.&#10;&#10;Beschreibung automatisch generiert.">
            <a:extLst>
              <a:ext uri="{FF2B5EF4-FFF2-40B4-BE49-F238E27FC236}">
                <a16:creationId xmlns:a16="http://schemas.microsoft.com/office/drawing/2014/main" id="{CEBF7ED6-9E52-A04E-80E2-19F4E48651D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75091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enthält.&#10;&#10;Beschreibung automatisch generiert.">
            <a:extLst>
              <a:ext uri="{FF2B5EF4-FFF2-40B4-BE49-F238E27FC236}">
                <a16:creationId xmlns:a16="http://schemas.microsoft.com/office/drawing/2014/main" id="{6ECD290B-7BEE-684F-BFBD-9FF64ECF8265}"/>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feld 11">
            <a:extLst>
              <a:ext uri="{FF2B5EF4-FFF2-40B4-BE49-F238E27FC236}">
                <a16:creationId xmlns:a16="http://schemas.microsoft.com/office/drawing/2014/main" id="{B4EE34F8-EFAF-924A-BE3A-83E2582DA7CC}"/>
              </a:ext>
            </a:extLst>
          </p:cNvPr>
          <p:cNvSpPr txBox="1"/>
          <p:nvPr/>
        </p:nvSpPr>
        <p:spPr>
          <a:xfrm>
            <a:off x="1556147" y="2487494"/>
            <a:ext cx="9079706" cy="1200329"/>
          </a:xfrm>
          <a:prstGeom prst="rect">
            <a:avLst/>
          </a:prstGeom>
          <a:noFill/>
        </p:spPr>
        <p:txBody>
          <a:bodyPr wrap="square" lIns="91440" tIns="45720" rIns="91440" bIns="45720" rtlCol="0" anchor="t">
            <a:spAutoFit/>
          </a:bodyPr>
          <a:lstStyle/>
          <a:p>
            <a:pPr algn="ctr">
              <a:spcAft>
                <a:spcPts val="600"/>
              </a:spcAft>
            </a:pPr>
            <a:r>
              <a:rPr lang="de-DE" sz="7200" b="1" spc="300" dirty="0">
                <a:solidFill>
                  <a:schemeClr val="bg2">
                    <a:lumMod val="50000"/>
                  </a:schemeClr>
                </a:solidFill>
                <a:latin typeface="Amasis MT Pro"/>
                <a:cs typeface="Arial"/>
              </a:rPr>
              <a:t>PROKLAMATION</a:t>
            </a:r>
          </a:p>
        </p:txBody>
      </p:sp>
    </p:spTree>
    <p:extLst>
      <p:ext uri="{BB962C8B-B14F-4D97-AF65-F5344CB8AC3E}">
        <p14:creationId xmlns:p14="http://schemas.microsoft.com/office/powerpoint/2010/main" val="3315240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C221073-DDDF-0040-9516-18C3DEA15A90}"/>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feld 10">
            <a:extLst>
              <a:ext uri="{FF2B5EF4-FFF2-40B4-BE49-F238E27FC236}">
                <a16:creationId xmlns:a16="http://schemas.microsoft.com/office/drawing/2014/main" id="{6664F398-21AA-5E4C-B31E-AE253EF58F2E}"/>
              </a:ext>
            </a:extLst>
          </p:cNvPr>
          <p:cNvSpPr txBox="1"/>
          <p:nvPr/>
        </p:nvSpPr>
        <p:spPr>
          <a:xfrm>
            <a:off x="1080000" y="1259998"/>
            <a:ext cx="10116000" cy="4500000"/>
          </a:xfrm>
          <a:prstGeom prst="rect">
            <a:avLst/>
          </a:prstGeom>
          <a:noFill/>
        </p:spPr>
        <p:txBody>
          <a:bodyPr wrap="square" lIns="91440" tIns="45720" rIns="91440" bIns="45720" rtlCol="0" anchor="t">
            <a:spAutoFit/>
          </a:bodyPr>
          <a:lstStyle/>
          <a:p>
            <a:pPr algn="just">
              <a:spcAft>
                <a:spcPts val="600"/>
              </a:spcAft>
            </a:pPr>
            <a:r>
              <a:rPr lang="de-DE" sz="4000" dirty="0">
                <a:solidFill>
                  <a:schemeClr val="bg2">
                    <a:lumMod val="50000"/>
                  </a:schemeClr>
                </a:solidFill>
                <a:latin typeface="Amasis MT Pro"/>
                <a:cs typeface="Arial"/>
              </a:rPr>
              <a:t>Lieber Vater, Danke für Deine bedingungslose Liebe, die mich dazu befähigt, Gemeinschaft mit Dir zu haben. Du gibst mir die Kraft, den guten Kampf des Glaubens zu kämpfen und siegreich zu sein. Ich bin entschlossen Dich mit Ausdauer und Danksagung im Gebet zu suchen. Zweifel haben keinen Platz!</a:t>
            </a:r>
          </a:p>
        </p:txBody>
      </p:sp>
    </p:spTree>
    <p:extLst>
      <p:ext uri="{BB962C8B-B14F-4D97-AF65-F5344CB8AC3E}">
        <p14:creationId xmlns:p14="http://schemas.microsoft.com/office/powerpoint/2010/main" val="128486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C221073-DDDF-0040-9516-18C3DEA15A90}"/>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feld 10">
            <a:extLst>
              <a:ext uri="{FF2B5EF4-FFF2-40B4-BE49-F238E27FC236}">
                <a16:creationId xmlns:a16="http://schemas.microsoft.com/office/drawing/2014/main" id="{6664F398-21AA-5E4C-B31E-AE253EF58F2E}"/>
              </a:ext>
            </a:extLst>
          </p:cNvPr>
          <p:cNvSpPr txBox="1"/>
          <p:nvPr/>
        </p:nvSpPr>
        <p:spPr>
          <a:xfrm>
            <a:off x="1079999" y="659566"/>
            <a:ext cx="9997732" cy="5709255"/>
          </a:xfrm>
          <a:prstGeom prst="rect">
            <a:avLst/>
          </a:prstGeom>
          <a:noFill/>
        </p:spPr>
        <p:txBody>
          <a:bodyPr wrap="square" lIns="91440" tIns="45720" rIns="91440" bIns="45720" rtlCol="0" anchor="t">
            <a:spAutoFit/>
          </a:bodyPr>
          <a:lstStyle/>
          <a:p>
            <a:pPr algn="just">
              <a:spcAft>
                <a:spcPts val="600"/>
              </a:spcAft>
            </a:pPr>
            <a:r>
              <a:rPr lang="de-DE" sz="4000" dirty="0">
                <a:solidFill>
                  <a:schemeClr val="bg2">
                    <a:lumMod val="50000"/>
                  </a:schemeClr>
                </a:solidFill>
                <a:latin typeface="Amasis MT Pro"/>
                <a:cs typeface="Arial"/>
              </a:rPr>
              <a:t>Als Deine Gemeinde stehen wir fest auf dem Fundament „Jesus Christus.“ Keine Waffe, die gegen mich geschmiedet wird, wird erfolgreich sein und jede Anklage, die gegen mich erhoben wird, kann ich entkräften. Das ist mein Erbteil.</a:t>
            </a:r>
          </a:p>
          <a:p>
            <a:pPr algn="just">
              <a:spcAft>
                <a:spcPts val="600"/>
              </a:spcAft>
            </a:pPr>
            <a:r>
              <a:rPr lang="de-DE" sz="4000" dirty="0">
                <a:solidFill>
                  <a:schemeClr val="bg2">
                    <a:lumMod val="50000"/>
                  </a:schemeClr>
                </a:solidFill>
                <a:latin typeface="Amasis MT Pro"/>
                <a:cs typeface="Arial"/>
              </a:rPr>
              <a:t>Du stehst treu zu mir und stärkst meinen Glauben, sodass ich jeder Versuchung widerstehen kann. </a:t>
            </a:r>
          </a:p>
        </p:txBody>
      </p:sp>
    </p:spTree>
    <p:extLst>
      <p:ext uri="{BB962C8B-B14F-4D97-AF65-F5344CB8AC3E}">
        <p14:creationId xmlns:p14="http://schemas.microsoft.com/office/powerpoint/2010/main" val="3058636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C221073-DDDF-0040-9516-18C3DEA15A90}"/>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feld 10">
            <a:extLst>
              <a:ext uri="{FF2B5EF4-FFF2-40B4-BE49-F238E27FC236}">
                <a16:creationId xmlns:a16="http://schemas.microsoft.com/office/drawing/2014/main" id="{6664F398-21AA-5E4C-B31E-AE253EF58F2E}"/>
              </a:ext>
            </a:extLst>
          </p:cNvPr>
          <p:cNvSpPr txBox="1"/>
          <p:nvPr/>
        </p:nvSpPr>
        <p:spPr>
          <a:xfrm>
            <a:off x="1080000" y="1716500"/>
            <a:ext cx="9862820" cy="3862596"/>
          </a:xfrm>
          <a:prstGeom prst="rect">
            <a:avLst/>
          </a:prstGeom>
          <a:noFill/>
        </p:spPr>
        <p:txBody>
          <a:bodyPr wrap="square" lIns="91440" tIns="45720" rIns="91440" bIns="45720" rtlCol="0" anchor="ctr">
            <a:spAutoFit/>
          </a:bodyPr>
          <a:lstStyle/>
          <a:p>
            <a:pPr algn="just">
              <a:spcAft>
                <a:spcPts val="600"/>
              </a:spcAft>
            </a:pPr>
            <a:r>
              <a:rPr lang="de-DE" sz="4000" dirty="0">
                <a:solidFill>
                  <a:schemeClr val="bg2">
                    <a:lumMod val="50000"/>
                  </a:schemeClr>
                </a:solidFill>
                <a:latin typeface="Amasis MT Pro"/>
                <a:cs typeface="Arial"/>
              </a:rPr>
              <a:t>Du hast mich berufen, wie ein Held zu kämpfen und die Macht des Feindes zu zerstören.– Du triumphierst!</a:t>
            </a:r>
          </a:p>
          <a:p>
            <a:pPr algn="just">
              <a:spcAft>
                <a:spcPts val="600"/>
              </a:spcAft>
            </a:pPr>
            <a:r>
              <a:rPr lang="de-DE" sz="4000" dirty="0">
                <a:solidFill>
                  <a:schemeClr val="bg2">
                    <a:lumMod val="50000"/>
                  </a:schemeClr>
                </a:solidFill>
                <a:latin typeface="Amasis MT Pro"/>
                <a:cs typeface="Arial"/>
              </a:rPr>
              <a:t>Danke, dass Du Gebete erhörst. Du kannst viel mehr tun, als das was wir erbitten oder uns vorstellen können. Amen. </a:t>
            </a:r>
          </a:p>
        </p:txBody>
      </p:sp>
    </p:spTree>
    <p:extLst>
      <p:ext uri="{BB962C8B-B14F-4D97-AF65-F5344CB8AC3E}">
        <p14:creationId xmlns:p14="http://schemas.microsoft.com/office/powerpoint/2010/main" val="197108806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213a132-69dd-40d6-8a6d-21bf7d9724ef">
      <UserInfo>
        <DisplayName>Sophie Ehm</DisplayName>
        <AccountId>64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80EBC7DAC73634D83372F6C7ED75266" ma:contentTypeVersion="13" ma:contentTypeDescription="Ein neues Dokument erstellen." ma:contentTypeScope="" ma:versionID="70b018042ff8ab2edb40960f2556dd92">
  <xsd:schema xmlns:xsd="http://www.w3.org/2001/XMLSchema" xmlns:xs="http://www.w3.org/2001/XMLSchema" xmlns:p="http://schemas.microsoft.com/office/2006/metadata/properties" xmlns:ns2="5027b44f-05e3-4172-8f24-744fa590af9f" xmlns:ns3="3213a132-69dd-40d6-8a6d-21bf7d9724ef" targetNamespace="http://schemas.microsoft.com/office/2006/metadata/properties" ma:root="true" ma:fieldsID="29e8143e1390b597dd5d731199585202" ns2:_="" ns3:_="">
    <xsd:import namespace="5027b44f-05e3-4172-8f24-744fa590af9f"/>
    <xsd:import namespace="3213a132-69dd-40d6-8a6d-21bf7d9724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27b44f-05e3-4172-8f24-744fa590af9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13a132-69dd-40d6-8a6d-21bf7d9724ef" elementFormDefault="qualified">
    <xsd:import namespace="http://schemas.microsoft.com/office/2006/documentManagement/types"/>
    <xsd:import namespace="http://schemas.microsoft.com/office/infopath/2007/PartnerControls"/>
    <xsd:element name="SharedWithUsers" ma:index="12"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456233-5C40-4FA7-A824-E68777C56AEE}">
  <ds:schemaRefs>
    <ds:schemaRef ds:uri="http://schemas.microsoft.com/office/2006/metadata/properties"/>
    <ds:schemaRef ds:uri="5027b44f-05e3-4172-8f24-744fa590af9f"/>
    <ds:schemaRef ds:uri="http://purl.org/dc/terms/"/>
    <ds:schemaRef ds:uri="http://schemas.microsoft.com/office/2006/documentManagement/types"/>
    <ds:schemaRef ds:uri="http://schemas.openxmlformats.org/package/2006/metadata/core-properties"/>
    <ds:schemaRef ds:uri="3213a132-69dd-40d6-8a6d-21bf7d9724ef"/>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1B8F4A6-38AA-4F76-B1AA-AEF404D07E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27b44f-05e3-4172-8f24-744fa590af9f"/>
    <ds:schemaRef ds:uri="3213a132-69dd-40d6-8a6d-21bf7d9724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C3A2E8-E395-4DEE-B5EE-5C2215AF3C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164</Words>
  <Application>Microsoft Office PowerPoint</Application>
  <PresentationFormat>Breitbild</PresentationFormat>
  <Paragraphs>6</Paragraphs>
  <Slides>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vt:i4>
      </vt:variant>
    </vt:vector>
  </HeadingPairs>
  <TitlesOfParts>
    <vt:vector size="10" baseType="lpstr">
      <vt:lpstr>Amasis MT Pro</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Sophie Ehm</dc:creator>
  <cp:lastModifiedBy>Chantal Mbuy</cp:lastModifiedBy>
  <cp:revision>85</cp:revision>
  <dcterms:created xsi:type="dcterms:W3CDTF">2018-03-29T08:11:39Z</dcterms:created>
  <dcterms:modified xsi:type="dcterms:W3CDTF">2021-09-13T20:12:52Z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0x010100A80EBC7DAC73634D83372F6C7ED75266</vt:lpwstr>
  </property>
</Properties>
</file>